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4" r:id="rId8"/>
    <p:sldId id="262" r:id="rId9"/>
    <p:sldId id="27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0041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91713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0935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91219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27324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458171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365155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996781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43038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305873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48074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CD8B30-1B71-45A1-8314-D59C86F581E1}" type="datetime1">
              <a:rPr lang="en-US" smtClean="0"/>
              <a:pPr/>
              <a:t>10/7/2020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25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fbeelding met groot, buiten, regen, lot&#10;&#10;Automatisch gegenereerde beschrijving">
            <a:extLst>
              <a:ext uri="{FF2B5EF4-FFF2-40B4-BE49-F238E27FC236}">
                <a16:creationId xmlns:a16="http://schemas.microsoft.com/office/drawing/2014/main" id="{0F04C6DE-661B-4963-88B8-B9386900F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90" b="6483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ln w="28575">
            <a:noFill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7F0B1B8-3F3E-4099-936D-EC0EE2FB2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3242" y="1254952"/>
            <a:ext cx="4324642" cy="293965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Wiskunde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FA10DD-7179-4460-808D-F095BAB85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3242" y="4286683"/>
            <a:ext cx="4324642" cy="1199392"/>
          </a:xfrm>
        </p:spPr>
        <p:txBody>
          <a:bodyPr>
            <a:normAutofit/>
          </a:bodyPr>
          <a:lstStyle/>
          <a:p>
            <a:r>
              <a:rPr lang="nl-NL" sz="3600">
                <a:solidFill>
                  <a:schemeClr val="bg1"/>
                </a:solidFill>
              </a:rPr>
              <a:t>Paragraaf 2.2 &amp; 2.3</a:t>
            </a: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611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049FC-FE2C-4DCC-A87C-BC80A16A6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volgende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D830FB-B7CC-43F3-9476-477A42643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Huiswerk: Maken opdracht 30, 32, 35, 37, 38, 40, 42, 44, 47, 49</a:t>
            </a:r>
          </a:p>
          <a:p>
            <a:endParaRPr lang="nl-NL" dirty="0"/>
          </a:p>
          <a:p>
            <a:r>
              <a:rPr lang="nl-NL" dirty="0"/>
              <a:t>Meenemen: iPad en oortjes</a:t>
            </a:r>
          </a:p>
        </p:txBody>
      </p:sp>
    </p:spTree>
    <p:extLst>
      <p:ext uri="{BB962C8B-B14F-4D97-AF65-F5344CB8AC3E}">
        <p14:creationId xmlns:p14="http://schemas.microsoft.com/office/powerpoint/2010/main" val="181996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FC79D-636D-4A20-B356-186394A2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886211-C77E-4BBB-9B5C-845AA4C2A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Afronden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Wikiwijs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Voor de volgende les…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3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26F28-2447-4ABA-80ED-3965A8A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Decimale getallen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B48547-3F9D-4694-9A2B-C168B3D6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Decimaal 	=	??</a:t>
            </a:r>
          </a:p>
          <a:p>
            <a:endParaRPr lang="nl-NL" dirty="0"/>
          </a:p>
          <a:p>
            <a:r>
              <a:rPr lang="nl-NL" dirty="0"/>
              <a:t>Bij het afronden op …decimalen kijk je altijd naar het getal dat daarachter staat</a:t>
            </a:r>
          </a:p>
          <a:p>
            <a:r>
              <a:rPr lang="nl-NL" dirty="0">
                <a:sym typeface="Wingdings" panose="05000000000000000000" pitchFamily="2" charset="2"/>
              </a:rPr>
              <a:t>Afronden op 2 decimalen	= Kijken naar 3</a:t>
            </a:r>
            <a:r>
              <a:rPr lang="nl-NL" baseline="30000" dirty="0">
                <a:sym typeface="Wingdings" panose="05000000000000000000" pitchFamily="2" charset="2"/>
              </a:rPr>
              <a:t>e</a:t>
            </a:r>
            <a:r>
              <a:rPr lang="nl-NL" dirty="0">
                <a:sym typeface="Wingdings" panose="05000000000000000000" pitchFamily="2" charset="2"/>
              </a:rPr>
              <a:t> decimaal</a:t>
            </a:r>
          </a:p>
          <a:p>
            <a:r>
              <a:rPr lang="nl-NL" dirty="0">
                <a:sym typeface="Wingdings" panose="05000000000000000000" pitchFamily="2" charset="2"/>
              </a:rPr>
              <a:t>Afronden op 6 decimalen	= Kijken naar het 7</a:t>
            </a:r>
            <a:r>
              <a:rPr lang="nl-NL" baseline="30000" dirty="0">
                <a:sym typeface="Wingdings" panose="05000000000000000000" pitchFamily="2" charset="2"/>
              </a:rPr>
              <a:t>e</a:t>
            </a:r>
            <a:r>
              <a:rPr lang="nl-NL" dirty="0">
                <a:sym typeface="Wingdings" panose="05000000000000000000" pitchFamily="2" charset="2"/>
              </a:rPr>
              <a:t> decimaal</a:t>
            </a:r>
          </a:p>
          <a:p>
            <a:r>
              <a:rPr lang="nl-NL" dirty="0">
                <a:sym typeface="Wingdings" panose="05000000000000000000" pitchFamily="2" charset="2"/>
              </a:rPr>
              <a:t>Is dit getal 5 of groter	 naar boven afronden</a:t>
            </a:r>
          </a:p>
          <a:p>
            <a:r>
              <a:rPr lang="nl-NL" dirty="0">
                <a:sym typeface="Wingdings" panose="05000000000000000000" pitchFamily="2" charset="2"/>
              </a:rPr>
              <a:t>Is dit getal 4 of kleiner  naar onder afronden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015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26F28-2447-4ABA-80ED-3965A8A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Decimale getallen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B48547-3F9D-4694-9A2B-C168B3D6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Let op ! Het = wordt ≈</a:t>
            </a:r>
          </a:p>
          <a:p>
            <a:r>
              <a:rPr lang="nl-NL" dirty="0"/>
              <a:t>Rond 3,9725 af op …</a:t>
            </a:r>
          </a:p>
          <a:p>
            <a:r>
              <a:rPr lang="nl-NL" dirty="0"/>
              <a:t>… 2 decimalen		≈</a:t>
            </a:r>
          </a:p>
          <a:p>
            <a:endParaRPr lang="nl-NL" dirty="0"/>
          </a:p>
          <a:p>
            <a:r>
              <a:rPr lang="nl-NL" dirty="0"/>
              <a:t>…3 decimalen		≈</a:t>
            </a:r>
          </a:p>
          <a:p>
            <a:endParaRPr lang="nl-NL" dirty="0"/>
          </a:p>
          <a:p>
            <a:r>
              <a:rPr lang="nl-NL" dirty="0"/>
              <a:t>… 1 decimaal		≈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849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2B1EE-E119-4436-9EB5-6B745445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Geheel getal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379745-36C2-4D20-AD12-D27DDB095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52600"/>
            <a:ext cx="9720073" cy="4023360"/>
          </a:xfrm>
        </p:spPr>
        <p:txBody>
          <a:bodyPr>
            <a:normAutofit/>
          </a:bodyPr>
          <a:lstStyle/>
          <a:p>
            <a:r>
              <a:rPr lang="nl-NL" dirty="0"/>
              <a:t>Geheel getal	=	??</a:t>
            </a:r>
          </a:p>
          <a:p>
            <a:endParaRPr lang="nl-NL" dirty="0"/>
          </a:p>
          <a:p>
            <a:r>
              <a:rPr lang="nl-NL" dirty="0"/>
              <a:t>Je kijkt dus altijd naar het eerste getal achter de komma</a:t>
            </a:r>
          </a:p>
          <a:p>
            <a:endParaRPr lang="nl-NL" dirty="0"/>
          </a:p>
          <a:p>
            <a:r>
              <a:rPr lang="nl-NL" dirty="0"/>
              <a:t>2,6 ≈ </a:t>
            </a:r>
          </a:p>
          <a:p>
            <a:r>
              <a:rPr lang="nl-NL" dirty="0"/>
              <a:t>3,7 ≈ </a:t>
            </a:r>
          </a:p>
          <a:p>
            <a:r>
              <a:rPr lang="nl-NL" dirty="0"/>
              <a:t>8,1 ≈</a:t>
            </a:r>
          </a:p>
          <a:p>
            <a:r>
              <a:rPr lang="nl-NL" dirty="0"/>
              <a:t>9,8 ≈ </a:t>
            </a:r>
          </a:p>
        </p:txBody>
      </p:sp>
    </p:spTree>
    <p:extLst>
      <p:ext uri="{BB962C8B-B14F-4D97-AF65-F5344CB8AC3E}">
        <p14:creationId xmlns:p14="http://schemas.microsoft.com/office/powerpoint/2010/main" val="31692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0B2C9-9996-48E9-94F0-C2FE80918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Tientallen, honderdtallen enz..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339960-79BB-4A54-A93F-A6D302F2D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Afronden op tientallen		=	Geen eenheden meer</a:t>
            </a:r>
          </a:p>
          <a:p>
            <a:r>
              <a:rPr lang="nl-NL" dirty="0"/>
              <a:t>Afronden op honderdtallen	=	Geen tientallen en eenheden</a:t>
            </a:r>
          </a:p>
          <a:p>
            <a:r>
              <a:rPr lang="nl-NL" dirty="0"/>
              <a:t>Afronden op duizendtallen	=	Geen honderdtallen, tientallen en eenheden</a:t>
            </a:r>
          </a:p>
          <a:p>
            <a:pPr marL="0" indent="0">
              <a:buNone/>
            </a:pPr>
            <a:r>
              <a:rPr lang="nl-NL" dirty="0"/>
              <a:t>				</a:t>
            </a:r>
            <a:r>
              <a:rPr lang="nl-NL" dirty="0">
                <a:sym typeface="Wingdings" panose="05000000000000000000" pitchFamily="2" charset="2"/>
              </a:rPr>
              <a:t> Worden allemaal nulletjes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Rond 13687 af op…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…tientallen	</a:t>
            </a:r>
            <a:r>
              <a:rPr lang="nl-NL" dirty="0"/>
              <a:t> ≈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…honderdtallen	</a:t>
            </a:r>
            <a:r>
              <a:rPr lang="nl-NL" dirty="0"/>
              <a:t> ≈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…duizendtallen	</a:t>
            </a:r>
            <a:r>
              <a:rPr lang="nl-NL" dirty="0"/>
              <a:t> ≈</a:t>
            </a:r>
            <a:endParaRPr lang="nl-NL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2593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83DD15-B5F0-4642-8667-0C977BC3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Wikiwijs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F35536-19C5-43C9-8D30-0508CB42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Ga naar Magister </a:t>
            </a:r>
            <a:r>
              <a:rPr lang="nl-NL" sz="2400" dirty="0">
                <a:sym typeface="Wingdings" panose="05000000000000000000" pitchFamily="2" charset="2"/>
              </a:rPr>
              <a:t> Huiswerk van vandaag, eerste les  Klik op de link</a:t>
            </a:r>
          </a:p>
          <a:p>
            <a:r>
              <a:rPr lang="nl-NL" sz="2400" dirty="0">
                <a:sym typeface="Wingdings" panose="05000000000000000000" pitchFamily="2" charset="2"/>
              </a:rPr>
              <a:t>Voeg de site toe aan je favorieten: </a:t>
            </a:r>
          </a:p>
          <a:p>
            <a:pPr lvl="1"/>
            <a:r>
              <a:rPr lang="nl-NL" sz="2400" dirty="0">
                <a:sym typeface="Wingdings" panose="05000000000000000000" pitchFamily="2" charset="2"/>
              </a:rPr>
              <a:t>Klik op het vierkantje met pijltje eruit</a:t>
            </a:r>
          </a:p>
          <a:p>
            <a:pPr lvl="1"/>
            <a:r>
              <a:rPr lang="nl-NL" sz="2400" dirty="0">
                <a:sym typeface="Wingdings" panose="05000000000000000000" pitchFamily="2" charset="2"/>
              </a:rPr>
              <a:t>Scrol naar beneden en klik op </a:t>
            </a:r>
            <a:r>
              <a:rPr lang="nl-NL" sz="2400" i="1" dirty="0">
                <a:sym typeface="Wingdings" panose="05000000000000000000" pitchFamily="2" charset="2"/>
              </a:rPr>
              <a:t>Zet in favorieten</a:t>
            </a:r>
          </a:p>
          <a:p>
            <a:pPr marL="324000" lvl="1" indent="0">
              <a:buNone/>
            </a:pPr>
            <a:endParaRPr lang="nl-NL" sz="2000" dirty="0">
              <a:sym typeface="Wingdings" panose="05000000000000000000" pitchFamily="2" charset="2"/>
            </a:endParaRPr>
          </a:p>
          <a:p>
            <a:pPr lvl="0">
              <a:buClr>
                <a:srgbClr val="903163"/>
              </a:buClr>
            </a:pPr>
            <a:r>
              <a:rPr lang="nl-NL" sz="2400" dirty="0">
                <a:solidFill>
                  <a:srgbClr val="3D3D3D"/>
                </a:solidFill>
                <a:sym typeface="Wingdings" panose="05000000000000000000" pitchFamily="2" charset="2"/>
              </a:rPr>
              <a:t>Volg de instructies op de site en ga met de stof aan de slag</a:t>
            </a:r>
          </a:p>
          <a:p>
            <a:pPr marL="3240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699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33FD1-76BD-480A-906E-499D3CCC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Toepassen in situaties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12414E-AB9B-4EBA-9DAA-99FEEFE3E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37414"/>
            <a:ext cx="9720073" cy="4671946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Wat te doen als er niet bijstaat op hoeveel decimalen je moet afronden ?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Mensen, dieren, knikkers, mondkapjes </a:t>
            </a:r>
            <a:r>
              <a:rPr lang="nl-NL" dirty="0" err="1"/>
              <a:t>enz</a:t>
            </a:r>
            <a:r>
              <a:rPr lang="nl-NL" dirty="0"/>
              <a:t>…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Nooit op decimalen afronden, altijd geheel getal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Euro’s </a:t>
            </a:r>
            <a:r>
              <a:rPr lang="nl-NL" u="sng" dirty="0">
                <a:sym typeface="Wingdings" panose="05000000000000000000" pitchFamily="2" charset="2"/>
              </a:rPr>
              <a:t>altijd</a:t>
            </a:r>
            <a:r>
              <a:rPr lang="nl-NL" dirty="0">
                <a:sym typeface="Wingdings" panose="05000000000000000000" pitchFamily="2" charset="2"/>
              </a:rPr>
              <a:t> op 2 decimalen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>
                <a:sym typeface="Wingdings" panose="05000000000000000000" pitchFamily="2" charset="2"/>
              </a:rPr>
              <a:t>Verschil tussen contant en pin !!!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Verhaaltje afhankelijk afronden: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>
                <a:sym typeface="Wingdings" panose="05000000000000000000" pitchFamily="2" charset="2"/>
              </a:rPr>
              <a:t>Hoeveel bussen je nodig hebt om mensen te vervoeren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>
                <a:sym typeface="Wingdings" panose="05000000000000000000" pitchFamily="2" charset="2"/>
              </a:rPr>
              <a:t>Hoeveel blikken verf je nodig hebt om je muur te verven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/>
              <a:t>Hoeveel chocola je kan halen van je zakgeld</a:t>
            </a:r>
          </a:p>
        </p:txBody>
      </p:sp>
    </p:spTree>
    <p:extLst>
      <p:ext uri="{BB962C8B-B14F-4D97-AF65-F5344CB8AC3E}">
        <p14:creationId xmlns:p14="http://schemas.microsoft.com/office/powerpoint/2010/main" val="41735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B01A3E-F08A-49DB-897A-FB8078B77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Wikiwijs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56A3EC-F793-4BE5-8873-D624DA24E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verder met paragraaf 2.2 en vergeet niet om op paragraaf 2.3 te klikken als je klaar bent met 2.2</a:t>
            </a:r>
          </a:p>
        </p:txBody>
      </p:sp>
    </p:spTree>
    <p:extLst>
      <p:ext uri="{BB962C8B-B14F-4D97-AF65-F5344CB8AC3E}">
        <p14:creationId xmlns:p14="http://schemas.microsoft.com/office/powerpoint/2010/main" val="3100580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1775</TotalTime>
  <Words>394</Words>
  <Application>Microsoft Office PowerPoint</Application>
  <PresentationFormat>Breedbeeld</PresentationFormat>
  <Paragraphs>64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Integraal</vt:lpstr>
      <vt:lpstr>Wiskunde</vt:lpstr>
      <vt:lpstr>Wat gaan we doen ?</vt:lpstr>
      <vt:lpstr>Decimale getallen</vt:lpstr>
      <vt:lpstr>Decimale getallen</vt:lpstr>
      <vt:lpstr>Geheel getal</vt:lpstr>
      <vt:lpstr>Tientallen, honderdtallen enz..</vt:lpstr>
      <vt:lpstr>Wikiwijs</vt:lpstr>
      <vt:lpstr>Toepassen in situaties</vt:lpstr>
      <vt:lpstr>Wikiwijs</vt:lpstr>
      <vt:lpstr>Voor de volgende les…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</dc:title>
  <dc:creator>Nienke Bos</dc:creator>
  <cp:lastModifiedBy>Nienke Bos</cp:lastModifiedBy>
  <cp:revision>23</cp:revision>
  <dcterms:created xsi:type="dcterms:W3CDTF">2020-09-29T19:28:15Z</dcterms:created>
  <dcterms:modified xsi:type="dcterms:W3CDTF">2020-10-08T08:46:35Z</dcterms:modified>
</cp:coreProperties>
</file>